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5" r:id="rId4"/>
    <p:sldId id="258" r:id="rId5"/>
    <p:sldId id="259" r:id="rId6"/>
    <p:sldId id="262" r:id="rId7"/>
    <p:sldId id="263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65" r:id="rId19"/>
    <p:sldId id="272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39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3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31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634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154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318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216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026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13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3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94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4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41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34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63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76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2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E7FC-FE34-4E6E-8BEB-08737117240D}" type="datetimeFigureOut">
              <a:rPr lang="zh-TW" altLang="en-US" smtClean="0"/>
              <a:t>2020/9/30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B856-F4B4-48E3-A2EC-40D233484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29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intofix.de/download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ohsoft.net/en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xuite.net/yh96301/blog/11516623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xuite.net/yh96301/blog/330514323-YouTube%E4%B8%8A%E5%82%B3%E5%BD%B1%E7%89%87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359636"/>
            <a:ext cx="8144134" cy="1373070"/>
          </a:xfrm>
        </p:spPr>
        <p:txBody>
          <a:bodyPr/>
          <a:lstStyle/>
          <a:p>
            <a:r>
              <a:rPr lang="zh-TW" altLang="en-US" dirty="0"/>
              <a:t>數位學習網操作實務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圖書資訊處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6299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1-3</a:t>
            </a:r>
            <a:r>
              <a:rPr lang="zh-TW" altLang="en-US" dirty="0"/>
              <a:t>編輯各週的內文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2328" y="1994967"/>
            <a:ext cx="9613861" cy="3599316"/>
          </a:xfrm>
        </p:spPr>
        <p:txBody>
          <a:bodyPr/>
          <a:lstStyle/>
          <a:p>
            <a:r>
              <a:rPr lang="zh-TW" altLang="en-US" dirty="0" smtClean="0"/>
              <a:t>選擇某一週次點擊</a:t>
            </a:r>
            <a:r>
              <a:rPr lang="zh-TW" altLang="en-US" b="1" dirty="0" smtClean="0">
                <a:solidFill>
                  <a:srgbClr val="FF0000"/>
                </a:solidFill>
              </a:rPr>
              <a:t>「編修」</a:t>
            </a:r>
            <a:r>
              <a:rPr lang="zh-TW" altLang="en-US" dirty="0" smtClean="0"/>
              <a:t>進行文本編輯 </a:t>
            </a:r>
            <a:endParaRPr lang="zh-TW" altLang="en-US" dirty="0"/>
          </a:p>
        </p:txBody>
      </p:sp>
      <p:pic>
        <p:nvPicPr>
          <p:cNvPr id="4" name="1-3編輯各週的內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844" y="2511098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1-4</a:t>
            </a:r>
            <a:r>
              <a:rPr lang="zh-TW" altLang="en-US" dirty="0"/>
              <a:t>使用</a:t>
            </a:r>
            <a:r>
              <a:rPr lang="en-US" altLang="zh-TW" dirty="0"/>
              <a:t>Google Drive </a:t>
            </a:r>
            <a:r>
              <a:rPr lang="zh-TW" altLang="en-US" dirty="0"/>
              <a:t>空間存放影片及設定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686" y="2020581"/>
            <a:ext cx="10294182" cy="3599316"/>
          </a:xfrm>
        </p:spPr>
        <p:txBody>
          <a:bodyPr/>
          <a:lstStyle/>
          <a:p>
            <a:r>
              <a:rPr lang="zh-TW" altLang="en-US" dirty="0" smtClean="0"/>
              <a:t>影片</a:t>
            </a:r>
            <a:r>
              <a:rPr lang="zh-TW" altLang="en-US" dirty="0" smtClean="0"/>
              <a:t>上傳至</a:t>
            </a:r>
            <a:r>
              <a:rPr lang="en-US" altLang="zh-TW" dirty="0" smtClean="0"/>
              <a:t>Google Drive </a:t>
            </a:r>
            <a:r>
              <a:rPr lang="zh-TW" altLang="en-US" dirty="0" smtClean="0">
                <a:solidFill>
                  <a:srgbClr val="FF0000"/>
                </a:solidFill>
              </a:rPr>
              <a:t>右鍵「</a:t>
            </a:r>
            <a:r>
              <a:rPr lang="zh-TW" altLang="en-US" dirty="0">
                <a:solidFill>
                  <a:srgbClr val="FF0000"/>
                </a:solidFill>
              </a:rPr>
              <a:t>取得</a:t>
            </a:r>
            <a:r>
              <a:rPr lang="zh-TW" altLang="en-US" dirty="0" smtClean="0">
                <a:solidFill>
                  <a:srgbClr val="FF0000"/>
                </a:solidFill>
              </a:rPr>
              <a:t>連結 </a:t>
            </a:r>
            <a:r>
              <a:rPr lang="zh-TW" altLang="en-US" dirty="0">
                <a:solidFill>
                  <a:srgbClr val="FF0000"/>
                </a:solidFill>
              </a:rPr>
              <a:t>」 </a:t>
            </a:r>
            <a:r>
              <a:rPr lang="zh-TW" altLang="en-US" dirty="0" smtClean="0"/>
              <a:t>→ 將「限制」改成知道連結的使用者後複製連結</a:t>
            </a:r>
            <a:r>
              <a:rPr lang="zh-TW" altLang="en-US" dirty="0"/>
              <a:t>→ </a:t>
            </a:r>
            <a:r>
              <a:rPr lang="zh-TW" altLang="en-US" dirty="0" smtClean="0"/>
              <a:t>回到數位課程中</a:t>
            </a:r>
            <a:r>
              <a:rPr lang="zh-TW" altLang="en-US" dirty="0" smtClean="0">
                <a:solidFill>
                  <a:srgbClr val="FF0000"/>
                </a:solidFill>
              </a:rPr>
              <a:t>建立新增資源「網址」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1-4 Google Dr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7333" y="2788010"/>
            <a:ext cx="6568887" cy="40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1-5</a:t>
            </a:r>
            <a:r>
              <a:rPr lang="zh-TW" altLang="en-US" dirty="0"/>
              <a:t>使用</a:t>
            </a:r>
            <a:r>
              <a:rPr lang="en-US" altLang="zh-TW" dirty="0" err="1"/>
              <a:t>moocs</a:t>
            </a:r>
            <a:r>
              <a:rPr lang="zh-TW" altLang="en-US" dirty="0"/>
              <a:t>教學影片 </a:t>
            </a:r>
            <a:r>
              <a:rPr lang="en-US" altLang="zh-TW" dirty="0"/>
              <a:t>for </a:t>
            </a:r>
            <a:r>
              <a:rPr lang="en-US" altLang="zh-TW" dirty="0" err="1"/>
              <a:t>Youtube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71114"/>
            <a:ext cx="9613861" cy="3599316"/>
          </a:xfrm>
        </p:spPr>
        <p:txBody>
          <a:bodyPr/>
          <a:lstStyle/>
          <a:p>
            <a:r>
              <a:rPr lang="zh-TW" altLang="en-US" dirty="0"/>
              <a:t>某週點擊「新增活動或資源式」 →點擊資源</a:t>
            </a:r>
            <a:r>
              <a:rPr lang="zh-TW" altLang="en-US" b="1" dirty="0">
                <a:solidFill>
                  <a:srgbClr val="FF0000"/>
                </a:solidFill>
              </a:rPr>
              <a:t>「影音教材」 </a:t>
            </a:r>
            <a:r>
              <a:rPr lang="zh-TW" altLang="en-US" dirty="0"/>
              <a:t>→影</a:t>
            </a:r>
            <a:r>
              <a:rPr lang="zh-TW" altLang="en-US" dirty="0" smtClean="0"/>
              <a:t>音來源</a:t>
            </a:r>
            <a:r>
              <a:rPr lang="en-US" altLang="zh-TW" dirty="0" err="1" smtClean="0">
                <a:solidFill>
                  <a:srgbClr val="FF0000"/>
                </a:solidFill>
              </a:rPr>
              <a:t>Youtube</a:t>
            </a:r>
            <a:r>
              <a:rPr lang="en-US" altLang="zh-TW" dirty="0" smtClean="0"/>
              <a:t> </a:t>
            </a:r>
            <a:r>
              <a:rPr lang="zh-TW" altLang="en-US" dirty="0" smtClean="0"/>
              <a:t>將網址貼上</a:t>
            </a:r>
            <a:endParaRPr lang="zh-TW" altLang="en-US" dirty="0"/>
          </a:p>
        </p:txBody>
      </p:sp>
      <p:pic>
        <p:nvPicPr>
          <p:cNvPr id="4" name="1-5使用moocs教學影片 for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1454" y="2706750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1-5</a:t>
            </a:r>
            <a:r>
              <a:rPr lang="zh-TW" altLang="en-US" dirty="0" smtClean="0"/>
              <a:t>討論區</a:t>
            </a:r>
            <a:r>
              <a:rPr lang="zh-TW" altLang="en-US" dirty="0"/>
              <a:t>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71114"/>
            <a:ext cx="9613861" cy="3599316"/>
          </a:xfrm>
        </p:spPr>
        <p:txBody>
          <a:bodyPr/>
          <a:lstStyle/>
          <a:p>
            <a:r>
              <a:rPr lang="zh-TW" altLang="en-US" dirty="0"/>
              <a:t>某週點擊「新增活動或資源式」 </a:t>
            </a:r>
            <a:r>
              <a:rPr lang="zh-TW" altLang="en-US" dirty="0" smtClean="0"/>
              <a:t>→</a:t>
            </a:r>
            <a:r>
              <a:rPr lang="zh-TW" altLang="en-US" dirty="0"/>
              <a:t>點</a:t>
            </a:r>
            <a:r>
              <a:rPr lang="zh-TW" altLang="en-US" dirty="0" smtClean="0"/>
              <a:t>擊活動「討論區」 </a:t>
            </a:r>
            <a:endParaRPr lang="zh-TW" altLang="en-US" dirty="0"/>
          </a:p>
        </p:txBody>
      </p:sp>
      <p:pic>
        <p:nvPicPr>
          <p:cNvPr id="4" name="1-6討論區設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412" y="2445150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1-6</a:t>
            </a:r>
            <a:r>
              <a:rPr lang="zh-TW" altLang="en-US" dirty="0" smtClean="0"/>
              <a:t>作業</a:t>
            </a:r>
            <a:r>
              <a:rPr lang="zh-TW" altLang="en-US" dirty="0"/>
              <a:t>設定及批改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79059"/>
            <a:ext cx="9613861" cy="3599316"/>
          </a:xfrm>
        </p:spPr>
        <p:txBody>
          <a:bodyPr/>
          <a:lstStyle/>
          <a:p>
            <a:r>
              <a:rPr lang="zh-TW" altLang="en-US" dirty="0"/>
              <a:t>某週點擊「新增活動或資源式」 →點</a:t>
            </a:r>
            <a:r>
              <a:rPr lang="zh-TW" altLang="en-US" dirty="0" smtClean="0"/>
              <a:t>擊活動</a:t>
            </a:r>
            <a:r>
              <a:rPr lang="zh-TW" altLang="en-US" b="1" dirty="0" smtClean="0">
                <a:solidFill>
                  <a:srgbClr val="FF0000"/>
                </a:solidFill>
              </a:rPr>
              <a:t>「作業」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1-7作業設定及批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845" y="2416555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1-7</a:t>
            </a:r>
            <a:r>
              <a:rPr lang="zh-TW" altLang="en-US" smtClean="0"/>
              <a:t>學生</a:t>
            </a:r>
            <a:r>
              <a:rPr lang="zh-TW" altLang="en-US" dirty="0" smtClean="0"/>
              <a:t>活動</a:t>
            </a:r>
            <a:r>
              <a:rPr lang="en-US" altLang="zh-TW" dirty="0" smtClean="0"/>
              <a:t>_</a:t>
            </a:r>
            <a:r>
              <a:rPr lang="zh-TW" altLang="en-US" dirty="0" smtClean="0"/>
              <a:t>自動</a:t>
            </a:r>
            <a:r>
              <a:rPr lang="zh-TW" altLang="en-US" dirty="0"/>
              <a:t>完成度設定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63159"/>
            <a:ext cx="9613861" cy="3599316"/>
          </a:xfrm>
        </p:spPr>
        <p:txBody>
          <a:bodyPr/>
          <a:lstStyle/>
          <a:p>
            <a:r>
              <a:rPr lang="zh-TW" altLang="en-US" dirty="0" smtClean="0"/>
              <a:t>左上「課程管理」 →</a:t>
            </a:r>
            <a:r>
              <a:rPr lang="zh-TW" altLang="en-US" dirty="0"/>
              <a:t> 「</a:t>
            </a:r>
            <a:r>
              <a:rPr lang="zh-TW" altLang="en-US" dirty="0" smtClean="0"/>
              <a:t>課程完成進度」 </a:t>
            </a:r>
            <a:r>
              <a:rPr lang="zh-TW" altLang="en-US" dirty="0"/>
              <a:t>」 → </a:t>
            </a:r>
            <a:r>
              <a:rPr lang="zh-TW" altLang="en-US" b="1" dirty="0" smtClean="0">
                <a:solidFill>
                  <a:srgbClr val="FF0000"/>
                </a:solidFill>
              </a:rPr>
              <a:t>「批次編修活動完成度」 將重要教材或活動勾選讓學生必需完成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4" name="1-8學生活動自動完成度設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683" y="2706750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9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2-1</a:t>
            </a:r>
            <a:r>
              <a:rPr lang="zh-TW" altLang="en-US" dirty="0"/>
              <a:t>學生學習</a:t>
            </a:r>
            <a:r>
              <a:rPr lang="zh-TW" altLang="en-US" dirty="0" smtClean="0"/>
              <a:t>分量進度</a:t>
            </a:r>
            <a:r>
              <a:rPr lang="zh-TW" altLang="en-US" dirty="0"/>
              <a:t>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87016"/>
            <a:ext cx="9613861" cy="3599316"/>
          </a:xfrm>
        </p:spPr>
        <p:txBody>
          <a:bodyPr/>
          <a:lstStyle/>
          <a:p>
            <a:r>
              <a:rPr lang="zh-TW" altLang="en-US" dirty="0"/>
              <a:t>點</a:t>
            </a:r>
            <a:r>
              <a:rPr lang="zh-TW" altLang="en-US" dirty="0" smtClean="0"/>
              <a:t>擊「</a:t>
            </a:r>
            <a:r>
              <a:rPr lang="zh-TW" altLang="en-US" dirty="0"/>
              <a:t>啓動編輯模式</a:t>
            </a:r>
            <a:r>
              <a:rPr lang="zh-TW" altLang="en-US" dirty="0" smtClean="0"/>
              <a:t>」</a:t>
            </a:r>
            <a:r>
              <a:rPr lang="zh-TW" altLang="en-US" dirty="0"/>
              <a:t> </a:t>
            </a:r>
            <a:r>
              <a:rPr lang="zh-TW" altLang="en-US" dirty="0" smtClean="0"/>
              <a:t>→左下角新增一個區塊選擇</a:t>
            </a:r>
            <a:r>
              <a:rPr lang="zh-TW" altLang="en-US" b="1" dirty="0" smtClean="0">
                <a:solidFill>
                  <a:srgbClr val="FF0000"/>
                </a:solidFill>
              </a:rPr>
              <a:t>「學習分量」</a:t>
            </a:r>
            <a:r>
              <a:rPr lang="zh-TW" altLang="en-US" dirty="0" smtClean="0"/>
              <a:t>  </a:t>
            </a:r>
            <a:endParaRPr lang="zh-TW" altLang="en-US" dirty="0"/>
          </a:p>
        </p:txBody>
      </p:sp>
      <p:pic>
        <p:nvPicPr>
          <p:cNvPr id="4" name="2-1學生學習分量完成進度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587" y="2471428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</a:t>
            </a:r>
            <a:r>
              <a:rPr lang="zh-TW" altLang="en-US" dirty="0"/>
              <a:t>學生學習成效報表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79067"/>
            <a:ext cx="9613861" cy="3599316"/>
          </a:xfrm>
        </p:spPr>
        <p:txBody>
          <a:bodyPr/>
          <a:lstStyle/>
          <a:p>
            <a:r>
              <a:rPr lang="zh-TW" altLang="en-US" dirty="0"/>
              <a:t>左上「課程管理」 </a:t>
            </a:r>
            <a:r>
              <a:rPr lang="zh-TW" altLang="en-US" dirty="0" smtClean="0"/>
              <a:t>→「報表 」 →</a:t>
            </a:r>
            <a:r>
              <a:rPr lang="zh-TW" altLang="en-US" b="1" dirty="0" smtClean="0">
                <a:solidFill>
                  <a:srgbClr val="FF0000"/>
                </a:solidFill>
              </a:rPr>
              <a:t>「學習成效報表 </a:t>
            </a:r>
            <a:r>
              <a:rPr lang="zh-TW" altLang="en-US" b="1" dirty="0">
                <a:solidFill>
                  <a:srgbClr val="FF0000"/>
                </a:solidFill>
              </a:rPr>
              <a:t>」 </a:t>
            </a:r>
          </a:p>
        </p:txBody>
      </p:sp>
      <p:pic>
        <p:nvPicPr>
          <p:cNvPr id="4" name="2-2學生學習成效報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230" y="2461315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zh-TW" altLang="en-US" dirty="0"/>
              <a:t>常見問題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數位學習網無法登入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-</a:t>
            </a:r>
            <a:r>
              <a:rPr lang="zh-TW" altLang="en-US" dirty="0" smtClean="0"/>
              <a:t>登入時是否有加 </a:t>
            </a:r>
            <a:r>
              <a:rPr lang="en-US" altLang="zh-TW" dirty="0" smtClean="0"/>
              <a:t>@wfu.edu.tw(</a:t>
            </a:r>
            <a:r>
              <a:rPr lang="zh-TW" altLang="en-US" dirty="0" smtClean="0"/>
              <a:t>只需學號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 </a:t>
            </a:r>
            <a:r>
              <a:rPr lang="en-US" altLang="zh-TW" dirty="0" smtClean="0"/>
              <a:t> </a:t>
            </a:r>
          </a:p>
          <a:p>
            <a:pPr marL="0" indent="0">
              <a:buNone/>
            </a:pPr>
            <a:r>
              <a:rPr lang="en-US" altLang="zh-TW" dirty="0" smtClean="0"/>
              <a:t>-</a:t>
            </a:r>
            <a:r>
              <a:rPr lang="zh-TW" altLang="en-US" dirty="0" smtClean="0"/>
              <a:t>是否能登入電子信箱</a:t>
            </a:r>
            <a:r>
              <a:rPr lang="zh-TW" altLang="en-US" dirty="0"/>
              <a:t>。 </a:t>
            </a: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 smtClean="0"/>
              <a:t>-</a:t>
            </a:r>
            <a:r>
              <a:rPr lang="zh-TW" altLang="en-US" dirty="0" smtClean="0"/>
              <a:t>以上都不能登入時請至圖資處</a:t>
            </a:r>
            <a:r>
              <a:rPr lang="en-US" altLang="zh-TW" dirty="0" smtClean="0"/>
              <a:t>SB306</a:t>
            </a:r>
            <a:r>
              <a:rPr lang="zh-TW" altLang="en-US" dirty="0" smtClean="0"/>
              <a:t>尋求協助。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設定課程密碼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進入課程後 </a:t>
            </a:r>
            <a:r>
              <a:rPr lang="en-US" altLang="zh-TW" dirty="0"/>
              <a:t>--&gt; </a:t>
            </a:r>
            <a:r>
              <a:rPr lang="zh-TW" altLang="en-US" dirty="0"/>
              <a:t>左上角的課程管理 </a:t>
            </a:r>
            <a:r>
              <a:rPr lang="en-US" altLang="zh-TW" dirty="0"/>
              <a:t>--&gt; </a:t>
            </a:r>
            <a:r>
              <a:rPr lang="zh-TW" altLang="en-US" dirty="0"/>
              <a:t>用戶 </a:t>
            </a:r>
            <a:r>
              <a:rPr lang="en-US" altLang="zh-TW" dirty="0"/>
              <a:t>--&gt; </a:t>
            </a:r>
            <a:r>
              <a:rPr lang="zh-TW" altLang="en-US" dirty="0"/>
              <a:t>選課方式 </a:t>
            </a:r>
            <a:r>
              <a:rPr lang="en-US" altLang="zh-TW" dirty="0"/>
              <a:t>--&gt; </a:t>
            </a:r>
            <a:r>
              <a:rPr lang="zh-TW" altLang="en-US" dirty="0"/>
              <a:t>自行選課</a:t>
            </a:r>
            <a:r>
              <a:rPr lang="en-US" altLang="zh-TW" dirty="0"/>
              <a:t>(</a:t>
            </a:r>
            <a:r>
              <a:rPr lang="zh-TW" altLang="en-US" dirty="0"/>
              <a:t>學生</a:t>
            </a:r>
            <a:r>
              <a:rPr lang="en-US" altLang="zh-TW" dirty="0"/>
              <a:t>) --&gt; </a:t>
            </a:r>
            <a:r>
              <a:rPr lang="zh-TW" altLang="en-US" dirty="0"/>
              <a:t>設定選課</a:t>
            </a:r>
            <a:r>
              <a:rPr lang="zh-TW" altLang="en-US" dirty="0" smtClean="0"/>
              <a:t>密碼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可省略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0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感謝聆聽</a:t>
            </a:r>
            <a:endParaRPr lang="zh-TW" altLang="en-US" sz="66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5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目錄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3810" y="2282024"/>
            <a:ext cx="3503264" cy="3599316"/>
          </a:xfrm>
        </p:spPr>
        <p:txBody>
          <a:bodyPr>
            <a:normAutofit lnSpcReduction="10000"/>
          </a:bodyPr>
          <a:lstStyle/>
          <a:p>
            <a:r>
              <a:rPr lang="zh-TW" altLang="en-US" sz="2200" dirty="0" smtClean="0"/>
              <a:t>常用製作教材軟件：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/>
              <a:t>1</a:t>
            </a:r>
            <a:r>
              <a:rPr lang="en-US" altLang="zh-TW" sz="2200" dirty="0" smtClean="0"/>
              <a:t>.</a:t>
            </a:r>
            <a:r>
              <a:rPr lang="zh-TW" altLang="en-US" sz="2200" dirty="0" smtClean="0"/>
              <a:t>畫線程式 </a:t>
            </a:r>
            <a:r>
              <a:rPr lang="en-US" altLang="zh-TW" sz="2200" dirty="0" smtClean="0"/>
              <a:t>( </a:t>
            </a:r>
            <a:r>
              <a:rPr lang="en-US" altLang="zh-TW" sz="2200" dirty="0" err="1" smtClean="0"/>
              <a:t>Pointofix</a:t>
            </a:r>
            <a:r>
              <a:rPr lang="en-US" altLang="zh-TW" sz="2200" dirty="0" smtClean="0"/>
              <a:t> )</a:t>
            </a:r>
          </a:p>
          <a:p>
            <a:pPr marL="0" indent="0">
              <a:buNone/>
            </a:pPr>
            <a:r>
              <a:rPr lang="en-US" altLang="zh-TW" sz="2200" dirty="0" smtClean="0"/>
              <a:t>2.</a:t>
            </a:r>
            <a:r>
              <a:rPr lang="zh-TW" altLang="en-US" sz="2200" dirty="0" smtClean="0"/>
              <a:t>螢幕錄影程式（</a:t>
            </a:r>
            <a:r>
              <a:rPr lang="en-US" altLang="zh-TW" sz="2200" dirty="0" err="1" smtClean="0"/>
              <a:t>oCam</a:t>
            </a:r>
            <a:r>
              <a:rPr lang="zh-TW" altLang="en-US" sz="2200" dirty="0" smtClean="0"/>
              <a:t>）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942071" y="2282093"/>
            <a:ext cx="4107880" cy="4193521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 smtClean="0"/>
              <a:t>數位課程編輯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1-1</a:t>
            </a:r>
            <a:r>
              <a:rPr lang="zh-TW" altLang="en-US" sz="2400" dirty="0"/>
              <a:t>如何進入到數位學習</a:t>
            </a:r>
            <a:r>
              <a:rPr lang="zh-TW" altLang="en-US" sz="2400" dirty="0" smtClean="0"/>
              <a:t>網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1-2</a:t>
            </a:r>
            <a:r>
              <a:rPr lang="zh-TW" altLang="en-US" sz="2400" dirty="0"/>
              <a:t>啓動編輯模式將檔案拖到</a:t>
            </a:r>
            <a:r>
              <a:rPr lang="zh-TW" altLang="en-US" sz="2400" dirty="0" smtClean="0"/>
              <a:t>課程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1-3</a:t>
            </a:r>
            <a:r>
              <a:rPr lang="zh-TW" altLang="en-US" sz="2400" dirty="0"/>
              <a:t>編輯各週的</a:t>
            </a:r>
            <a:r>
              <a:rPr lang="zh-TW" altLang="en-US" sz="2400" dirty="0" smtClean="0"/>
              <a:t>內文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1-4</a:t>
            </a:r>
            <a:r>
              <a:rPr lang="zh-TW" altLang="en-US" sz="2400" dirty="0" smtClean="0"/>
              <a:t>使用</a:t>
            </a:r>
            <a:r>
              <a:rPr lang="en-US" altLang="zh-TW" sz="2400" dirty="0" smtClean="0"/>
              <a:t>Google Drive </a:t>
            </a:r>
            <a:r>
              <a:rPr lang="zh-TW" altLang="en-US" sz="2400" dirty="0" smtClean="0"/>
              <a:t>空間存放影片及設定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1-5</a:t>
            </a:r>
            <a:r>
              <a:rPr lang="zh-TW" altLang="en-US" sz="2400" dirty="0" smtClean="0"/>
              <a:t>討論區設定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1-6</a:t>
            </a:r>
            <a:r>
              <a:rPr lang="zh-TW" altLang="en-US" sz="2400" dirty="0" smtClean="0"/>
              <a:t>作業</a:t>
            </a:r>
            <a:r>
              <a:rPr lang="zh-TW" altLang="en-US" sz="2400" dirty="0"/>
              <a:t>設定及</a:t>
            </a:r>
            <a:r>
              <a:rPr lang="zh-TW" altLang="en-US" sz="2400" dirty="0" smtClean="0"/>
              <a:t>批改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1-7</a:t>
            </a:r>
            <a:r>
              <a:rPr lang="zh-TW" altLang="en-US" sz="2400" dirty="0" smtClean="0"/>
              <a:t>學生</a:t>
            </a:r>
            <a:r>
              <a:rPr lang="zh-TW" altLang="en-US" sz="2400" dirty="0"/>
              <a:t>活動自動完成度設定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內容版面配置區 3"/>
          <p:cNvSpPr txBox="1">
            <a:spLocks/>
          </p:cNvSpPr>
          <p:nvPr/>
        </p:nvSpPr>
        <p:spPr>
          <a:xfrm>
            <a:off x="8204948" y="2282024"/>
            <a:ext cx="340712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學習成效報表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2-1</a:t>
            </a:r>
            <a:r>
              <a:rPr lang="zh-TW" altLang="en-US" dirty="0"/>
              <a:t>學生學習</a:t>
            </a:r>
            <a:r>
              <a:rPr lang="zh-TW" altLang="en-US" dirty="0" smtClean="0"/>
              <a:t>分量進度條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2-2</a:t>
            </a:r>
            <a:r>
              <a:rPr lang="zh-TW" altLang="en-US" dirty="0"/>
              <a:t>學生學習成效報表</a:t>
            </a:r>
            <a:endParaRPr lang="en-US" altLang="zh-TW" dirty="0" smtClean="0"/>
          </a:p>
          <a:p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</a:t>
            </a:r>
            <a:r>
              <a:rPr lang="en-US" altLang="zh-TW" dirty="0" err="1" smtClean="0"/>
              <a:t>Pointofix</a:t>
            </a:r>
            <a:r>
              <a:rPr lang="en-US" altLang="zh-TW" dirty="0" smtClean="0"/>
              <a:t> </a:t>
            </a:r>
            <a:r>
              <a:rPr lang="zh-TW" altLang="en-US" dirty="0" smtClean="0"/>
              <a:t>介紹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/>
              <a:t>Pointofix</a:t>
            </a:r>
            <a:r>
              <a:rPr lang="en-US" altLang="zh-TW" dirty="0"/>
              <a:t> </a:t>
            </a:r>
            <a:r>
              <a:rPr lang="zh-TW" altLang="en-US" dirty="0"/>
              <a:t>是</a:t>
            </a:r>
            <a:r>
              <a:rPr lang="zh-TW" altLang="en-US" dirty="0" smtClean="0"/>
              <a:t>個讓</a:t>
            </a:r>
            <a:r>
              <a:rPr lang="zh-TW" altLang="en-US" dirty="0"/>
              <a:t>我們直接在螢幕上畫圈圈、線頭、標箭頭或打字方便把整個電腦螢幕當做是個電子白板（或黑板）</a:t>
            </a:r>
            <a:r>
              <a:rPr lang="zh-TW" altLang="en-US" dirty="0" smtClean="0"/>
              <a:t>，直接</a:t>
            </a:r>
            <a:r>
              <a:rPr lang="zh-TW" altLang="en-US" dirty="0"/>
              <a:t>用各種線條、圈圈或箭頭、勾勾</a:t>
            </a:r>
            <a:r>
              <a:rPr lang="en-US" altLang="zh-TW" dirty="0"/>
              <a:t>...</a:t>
            </a:r>
            <a:r>
              <a:rPr lang="zh-TW" altLang="en-US" dirty="0"/>
              <a:t>等符號在螢幕的視窗、圖案、各種圖表中亂塗鴉或做各種標示拿來當做上課、演講或做簡報時使用也相當方便</a:t>
            </a:r>
            <a:r>
              <a:rPr lang="zh-TW" altLang="en-US" dirty="0" smtClean="0"/>
              <a:t>！</a:t>
            </a:r>
            <a:endParaRPr lang="en-US" altLang="zh-TW" dirty="0"/>
          </a:p>
          <a:p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/>
              <a:t>實際安裝與說明</a:t>
            </a:r>
            <a:endParaRPr lang="en-US" altLang="zh-TW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/>
              <a:t>官網</a:t>
            </a:r>
            <a:r>
              <a:rPr lang="zh-TW" altLang="en-US" dirty="0" smtClean="0"/>
              <a:t>：</a:t>
            </a:r>
            <a:r>
              <a:rPr lang="en-US" altLang="zh-TW" dirty="0">
                <a:hlinkClick r:id="rId2"/>
              </a:rPr>
              <a:t>http://www.pointofix.de/download.php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61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oCam</a:t>
            </a:r>
            <a:r>
              <a:rPr lang="en-US" altLang="zh-TW" dirty="0" smtClean="0"/>
              <a:t> </a:t>
            </a:r>
            <a:r>
              <a:rPr lang="zh-TW" altLang="en-US" dirty="0" smtClean="0"/>
              <a:t>介紹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err="1"/>
              <a:t>oCam</a:t>
            </a:r>
            <a:r>
              <a:rPr lang="zh-TW" altLang="en-US" dirty="0"/>
              <a:t>是一個免費、中文化、操作簡單、錄影品質佳、快速又好用的螢幕</a:t>
            </a:r>
            <a:r>
              <a:rPr lang="zh-TW" altLang="en-US" dirty="0" smtClean="0"/>
              <a:t>錄影程式，可以利用它</a:t>
            </a:r>
            <a:r>
              <a:rPr lang="zh-TW" altLang="en-US" dirty="0"/>
              <a:t>可以</a:t>
            </a:r>
            <a:r>
              <a:rPr lang="zh-TW" altLang="en-US" dirty="0" smtClean="0"/>
              <a:t>錄製螢幕操作過程、錄音等等。</a:t>
            </a:r>
            <a:endParaRPr lang="en-US" altLang="zh-TW" dirty="0" smtClean="0"/>
          </a:p>
          <a:p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/>
              <a:t>實際安裝與</a:t>
            </a:r>
            <a:r>
              <a:rPr lang="zh-TW" altLang="en-US" dirty="0" smtClean="0"/>
              <a:t>說明</a:t>
            </a:r>
            <a:endParaRPr lang="en-US" altLang="zh-TW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/>
              <a:t>官網：</a:t>
            </a:r>
            <a:r>
              <a:rPr lang="en-US" altLang="zh-TW" dirty="0">
                <a:hlinkClick r:id="rId2"/>
              </a:rPr>
              <a:t>http://ohsoft.net/eng/</a:t>
            </a:r>
            <a:r>
              <a:rPr lang="en-US" altLang="zh-TW" dirty="0" smtClean="0">
                <a:hlinkClick r:id="rId2"/>
              </a:rPr>
              <a:t/>
            </a:r>
            <a:br>
              <a:rPr lang="en-US" altLang="zh-TW" dirty="0" smtClean="0">
                <a:hlinkClick r:id="rId2"/>
              </a:rPr>
            </a:b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966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oCam</a:t>
            </a:r>
            <a:r>
              <a:rPr lang="en-US" altLang="zh-TW" dirty="0" smtClean="0"/>
              <a:t> </a:t>
            </a:r>
            <a:r>
              <a:rPr lang="zh-TW" altLang="en-US" dirty="0" smtClean="0"/>
              <a:t>操作說明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請參考外部教學</a:t>
            </a:r>
            <a:r>
              <a:rPr lang="zh-TW" altLang="en-US" dirty="0"/>
              <a:t>網站</a:t>
            </a:r>
            <a:endParaRPr lang="en-US" altLang="zh-TW" dirty="0" smtClean="0"/>
          </a:p>
          <a:p>
            <a:r>
              <a:rPr lang="en-US" altLang="zh-TW" dirty="0">
                <a:hlinkClick r:id="rId2"/>
              </a:rPr>
              <a:t>https://blog.xuite.net/yh96301/blog/115166234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35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Youtube</a:t>
            </a:r>
            <a:r>
              <a:rPr lang="en-US" altLang="zh-TW" dirty="0" smtClean="0"/>
              <a:t> </a:t>
            </a:r>
            <a:r>
              <a:rPr lang="zh-TW" altLang="en-US" dirty="0"/>
              <a:t>影片上</a:t>
            </a:r>
            <a:r>
              <a:rPr lang="zh-TW" altLang="en-US" dirty="0" smtClean="0"/>
              <a:t>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YouTube</a:t>
            </a:r>
            <a:r>
              <a:rPr lang="zh-TW" altLang="en-US" dirty="0"/>
              <a:t>是</a:t>
            </a:r>
            <a:r>
              <a:rPr lang="en-US" altLang="zh-TW" dirty="0"/>
              <a:t>Google</a:t>
            </a:r>
            <a:r>
              <a:rPr lang="zh-TW" altLang="en-US" dirty="0"/>
              <a:t>提供的免費、中文化、操作簡便的影片分享空間，使用</a:t>
            </a:r>
            <a:r>
              <a:rPr lang="en-US" altLang="zh-TW" dirty="0"/>
              <a:t>Google</a:t>
            </a:r>
            <a:r>
              <a:rPr lang="zh-TW" altLang="en-US" dirty="0"/>
              <a:t>帳號就可以登入</a:t>
            </a:r>
            <a:r>
              <a:rPr lang="en-US" altLang="zh-TW" dirty="0"/>
              <a:t>YouTube</a:t>
            </a:r>
            <a:r>
              <a:rPr lang="zh-TW" altLang="en-US" dirty="0"/>
              <a:t>，上傳並分享你的影片，關於使用</a:t>
            </a:r>
            <a:r>
              <a:rPr lang="en-US" altLang="zh-TW" dirty="0"/>
              <a:t>YouTube</a:t>
            </a:r>
            <a:r>
              <a:rPr lang="zh-TW" altLang="en-US" dirty="0"/>
              <a:t>上傳影片的詳細操作說明如下：</a:t>
            </a:r>
          </a:p>
          <a:p>
            <a:pPr>
              <a:lnSpc>
                <a:spcPct val="150000"/>
              </a:lnSpc>
            </a:pPr>
            <a:endParaRPr lang="zh-TW" altLang="en-US" dirty="0"/>
          </a:p>
          <a:p>
            <a:pPr>
              <a:lnSpc>
                <a:spcPct val="150000"/>
              </a:lnSpc>
            </a:pPr>
            <a:r>
              <a:rPr lang="en-US" altLang="zh-TW" dirty="0"/>
              <a:t>YouTube</a:t>
            </a:r>
            <a:r>
              <a:rPr lang="zh-TW" altLang="en-US" dirty="0"/>
              <a:t>上傳影片的長度上限為</a:t>
            </a:r>
            <a:r>
              <a:rPr lang="en-US" altLang="zh-TW" dirty="0"/>
              <a:t>15</a:t>
            </a:r>
            <a:r>
              <a:rPr lang="zh-TW" altLang="en-US" dirty="0"/>
              <a:t>分鐘，如要上傳更長的影片詳見：</a:t>
            </a:r>
            <a:r>
              <a:rPr lang="en-US" altLang="zh-TW" dirty="0"/>
              <a:t>YouTube</a:t>
            </a:r>
            <a:r>
              <a:rPr lang="zh-TW" altLang="en-US" dirty="0"/>
              <a:t>上傳較長的影片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078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Youtube</a:t>
            </a:r>
            <a:r>
              <a:rPr lang="en-US" altLang="zh-TW" dirty="0"/>
              <a:t> </a:t>
            </a:r>
            <a:r>
              <a:rPr lang="zh-TW" altLang="en-US" dirty="0"/>
              <a:t>影片上</a:t>
            </a:r>
            <a:r>
              <a:rPr lang="zh-TW" altLang="en-US" dirty="0" smtClean="0"/>
              <a:t>傳</a:t>
            </a:r>
            <a:r>
              <a:rPr lang="en-US" altLang="zh-TW" dirty="0" smtClean="0"/>
              <a:t> </a:t>
            </a:r>
            <a:r>
              <a:rPr lang="zh-TW" altLang="en-US" dirty="0"/>
              <a:t>操作說明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請參考外部教學網站</a:t>
            </a:r>
            <a:endParaRPr lang="en-US" altLang="zh-TW" dirty="0"/>
          </a:p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://blog.xuite.net/yh96301/blog/330514323-YouTube%E4%B8%8A%E5%82%B3%E5%BD%B1%E7%89%87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94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</a:t>
            </a:r>
            <a:r>
              <a:rPr lang="zh-TW" altLang="en-US" dirty="0"/>
              <a:t>如何進入到數位學習網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0" y="1979064"/>
            <a:ext cx="9613861" cy="3599316"/>
          </a:xfrm>
        </p:spPr>
        <p:txBody>
          <a:bodyPr/>
          <a:lstStyle/>
          <a:p>
            <a:r>
              <a:rPr lang="zh-TW" altLang="en-US" dirty="0" smtClean="0"/>
              <a:t>先到吳鳳學校首頁</a:t>
            </a:r>
            <a:r>
              <a:rPr lang="en-US" altLang="zh-TW" dirty="0" smtClean="0"/>
              <a:t>(win.wfu.edu.tw)</a:t>
            </a:r>
            <a:r>
              <a:rPr lang="zh-TW" altLang="en-US" dirty="0" smtClean="0"/>
              <a:t>→點擊數位學習網→輸入學校</a:t>
            </a:r>
            <a:r>
              <a:rPr lang="zh-TW" altLang="en-US" dirty="0" smtClean="0">
                <a:solidFill>
                  <a:srgbClr val="FF0000"/>
                </a:solidFill>
              </a:rPr>
              <a:t>電子信箱帳號／密碼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1-1如何進入到數位學習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537" y="2706751"/>
            <a:ext cx="7380000" cy="41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1-2</a:t>
            </a:r>
            <a:r>
              <a:rPr lang="zh-TW" altLang="en-US" dirty="0"/>
              <a:t>啓動編輯模式將檔案拖到課程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87016"/>
            <a:ext cx="9613861" cy="3599316"/>
          </a:xfrm>
        </p:spPr>
        <p:txBody>
          <a:bodyPr/>
          <a:lstStyle/>
          <a:p>
            <a:r>
              <a:rPr lang="zh-TW" altLang="en-US" dirty="0" smtClean="0"/>
              <a:t>進入到課程→點擊右上角「啓動編輯模式」</a:t>
            </a:r>
            <a:r>
              <a:rPr lang="zh-TW" altLang="en-US" dirty="0"/>
              <a:t> </a:t>
            </a:r>
            <a:r>
              <a:rPr lang="zh-TW" altLang="en-US" dirty="0" smtClean="0"/>
              <a:t>→將教材檔案拖曳到某一週次</a:t>
            </a:r>
            <a:endParaRPr lang="zh-TW" altLang="en-US" dirty="0"/>
          </a:p>
        </p:txBody>
      </p:sp>
      <p:pic>
        <p:nvPicPr>
          <p:cNvPr id="4" name="1-2啓動編輯模式將檔案拖到課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972" y="2599659"/>
            <a:ext cx="7380000" cy="4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柏林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柏林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3913</TotalTime>
  <Words>706</Words>
  <Application>Microsoft Office PowerPoint</Application>
  <PresentationFormat>寬螢幕</PresentationFormat>
  <Paragraphs>67</Paragraphs>
  <Slides>19</Slides>
  <Notes>0</Notes>
  <HiddenSlides>3</HiddenSlides>
  <MMClips>10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2" baseType="lpstr">
      <vt:lpstr>微軟正黑體</vt:lpstr>
      <vt:lpstr>Arial</vt:lpstr>
      <vt:lpstr>柏林</vt:lpstr>
      <vt:lpstr>數位學習網操作實務</vt:lpstr>
      <vt:lpstr>目錄</vt:lpstr>
      <vt:lpstr> Pointofix 介紹</vt:lpstr>
      <vt:lpstr>oCam 介紹</vt:lpstr>
      <vt:lpstr>oCam 操作說明</vt:lpstr>
      <vt:lpstr>Youtube 影片上傳</vt:lpstr>
      <vt:lpstr>Youtube 影片上傳 操作說明</vt:lpstr>
      <vt:lpstr>1-1如何進入到數位學習網</vt:lpstr>
      <vt:lpstr>1-2啓動編輯模式將檔案拖到課程</vt:lpstr>
      <vt:lpstr>1-3編輯各週的內文</vt:lpstr>
      <vt:lpstr>1-4使用Google Drive 空間存放影片及設定</vt:lpstr>
      <vt:lpstr>1-5使用moocs教學影片 for Youtube</vt:lpstr>
      <vt:lpstr>1-5討論區設定</vt:lpstr>
      <vt:lpstr>1-6作業設定及批改</vt:lpstr>
      <vt:lpstr>1-7學生活動_自動完成度設定</vt:lpstr>
      <vt:lpstr>2-1學生學習分量進度條</vt:lpstr>
      <vt:lpstr>2-2學生學習成效報表</vt:lpstr>
      <vt:lpstr>常見問題</vt:lpstr>
      <vt:lpstr>感謝聆聽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輔助教材製作暨教學平台基本操作</dc:title>
  <dc:creator>Windows 使用者</dc:creator>
  <cp:lastModifiedBy>Windows 使用者</cp:lastModifiedBy>
  <cp:revision>69</cp:revision>
  <dcterms:created xsi:type="dcterms:W3CDTF">2019-10-14T09:13:46Z</dcterms:created>
  <dcterms:modified xsi:type="dcterms:W3CDTF">2020-09-30T02:16:39Z</dcterms:modified>
</cp:coreProperties>
</file>